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304" r:id="rId8"/>
    <p:sldId id="311" r:id="rId9"/>
    <p:sldId id="321" r:id="rId10"/>
    <p:sldId id="322" r:id="rId11"/>
    <p:sldId id="323" r:id="rId12"/>
    <p:sldId id="324" r:id="rId13"/>
    <p:sldId id="316" r:id="rId14"/>
    <p:sldId id="317" r:id="rId15"/>
    <p:sldId id="258" r:id="rId16"/>
    <p:sldId id="259" r:id="rId17"/>
    <p:sldId id="262" r:id="rId18"/>
    <p:sldId id="260" r:id="rId19"/>
    <p:sldId id="325" r:id="rId20"/>
    <p:sldId id="261" r:id="rId21"/>
    <p:sldId id="326" r:id="rId22"/>
    <p:sldId id="263" r:id="rId23"/>
    <p:sldId id="264" r:id="rId24"/>
    <p:sldId id="265" r:id="rId25"/>
    <p:sldId id="266" r:id="rId26"/>
    <p:sldId id="267" r:id="rId27"/>
    <p:sldId id="268" r:id="rId28"/>
    <p:sldId id="269" r:id="rId29"/>
    <p:sldId id="270" r:id="rId30"/>
    <p:sldId id="271" r:id="rId31"/>
    <p:sldId id="272" r:id="rId32"/>
    <p:sldId id="305" r:id="rId33"/>
    <p:sldId id="273" r:id="rId34"/>
    <p:sldId id="274" r:id="rId35"/>
    <p:sldId id="275" r:id="rId36"/>
    <p:sldId id="276" r:id="rId37"/>
    <p:sldId id="277" r:id="rId38"/>
    <p:sldId id="278" r:id="rId39"/>
    <p:sldId id="279" r:id="rId40"/>
    <p:sldId id="280" r:id="rId41"/>
    <p:sldId id="281" r:id="rId42"/>
    <p:sldId id="299" r:id="rId43"/>
    <p:sldId id="283" r:id="rId44"/>
    <p:sldId id="284" r:id="rId45"/>
    <p:sldId id="285" r:id="rId46"/>
    <p:sldId id="320" r:id="rId47"/>
    <p:sldId id="306" r:id="rId48"/>
    <p:sldId id="286" r:id="rId49"/>
    <p:sldId id="288" r:id="rId50"/>
    <p:sldId id="291" r:id="rId51"/>
    <p:sldId id="307" r:id="rId52"/>
    <p:sldId id="309" r:id="rId53"/>
    <p:sldId id="310" r:id="rId54"/>
    <p:sldId id="308" r:id="rId55"/>
    <p:sldId id="293" r:id="rId56"/>
    <p:sldId id="292" r:id="rId57"/>
    <p:sldId id="289" r:id="rId58"/>
    <p:sldId id="295" r:id="rId59"/>
    <p:sldId id="294" r:id="rId60"/>
    <p:sldId id="296" r:id="rId61"/>
    <p:sldId id="300" r:id="rId62"/>
    <p:sldId id="297" r:id="rId63"/>
    <p:sldId id="298" r:id="rId64"/>
    <p:sldId id="301" r:id="rId65"/>
    <p:sldId id="302" r:id="rId66"/>
    <p:sldId id="303" r:id="rId67"/>
    <p:sldId id="290" r:id="rId68"/>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9843" autoAdjust="0"/>
    <p:restoredTop sz="96142" autoAdjust="0"/>
  </p:normalViewPr>
  <p:slideViewPr>
    <p:cSldViewPr snapToGrid="0">
      <p:cViewPr varScale="1">
        <p:scale>
          <a:sx n="78" d="100"/>
          <a:sy n="78" d="100"/>
        </p:scale>
        <p:origin x="-112" y="-2008"/>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interSettings" Target="printerSettings/printerSettings1.bin"/><Relationship Id="rId72"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5/26/15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5/26/15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State and Data</a:t>
            </a:r>
            <a:endParaRPr lang="en-US" dirty="0"/>
          </a:p>
        </p:txBody>
      </p:sp>
      <p:sp>
        <p:nvSpPr>
          <p:cNvPr id="3" name="Subtitle 2"/>
          <p:cNvSpPr>
            <a:spLocks noGrp="1"/>
          </p:cNvSpPr>
          <p:nvPr>
            <p:ph type="subTitle" idx="1"/>
          </p:nvPr>
        </p:nvSpPr>
        <p:spPr/>
        <p:txBody>
          <a:bodyPr/>
          <a:lstStyle/>
          <a:p>
            <a:r>
              <a:rPr lang="en-US" dirty="0" smtClean="0"/>
              <a:t>Extracting the content for 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solidFill>
                  <a:srgbClr val="1F2223"/>
                </a:solidFill>
              </a:rPr>
              <a:t>cookbook_file</a:t>
            </a:r>
            <a:r>
              <a:rPr lang="en-US" sz="2400" dirty="0">
                <a:solidFill>
                  <a:srgbClr val="1F2223"/>
                </a:solidFill>
              </a:rPr>
              <a:t> </a:t>
            </a:r>
            <a:r>
              <a:rPr lang="en-US" sz="2400" dirty="0"/>
              <a:t>resource to copy a file from a cookbook’s /files directory. Use the </a:t>
            </a:r>
            <a:r>
              <a:rPr lang="en-US" sz="2400" b="1" dirty="0">
                <a:solidFill>
                  <a:schemeClr val="tx1">
                    <a:lumMod val="50000"/>
                  </a:schemeClr>
                </a:solidFill>
              </a:rPr>
              <a:t>template</a:t>
            </a:r>
            <a:r>
              <a:rPr lang="en-US" sz="2400" b="1" dirty="0"/>
              <a:t> </a:t>
            </a:r>
            <a:r>
              <a:rPr lang="en-US" sz="2400" dirty="0"/>
              <a:t>resource to create a file based on a template in a cookbook’s /templates directory. And use </a:t>
            </a:r>
            <a:r>
              <a:rPr lang="en-US" sz="2400" dirty="0" smtClean="0"/>
              <a:t>the </a:t>
            </a:r>
            <a:r>
              <a:rPr lang="en-US" sz="2400" b="1" dirty="0" err="1" smtClean="0">
                <a:solidFill>
                  <a:srgbClr val="1F2223"/>
                </a:solidFill>
              </a:rPr>
              <a:t>remote_file</a:t>
            </a:r>
            <a:r>
              <a:rPr lang="en-US" sz="2400" dirty="0" smtClean="0">
                <a:solidFill>
                  <a:srgbClr val="1F2223"/>
                </a:solidFill>
              </a:rPr>
              <a:t> </a:t>
            </a:r>
            <a:r>
              <a:rPr lang="en-US" sz="2400" dirty="0" smtClean="0"/>
              <a:t>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solidFill>
                  <a:srgbClr val="1F2223"/>
                </a:solidFill>
              </a:rPr>
              <a:t>remote_file</a:t>
            </a:r>
            <a:r>
              <a:rPr lang="en-US" sz="2400" dirty="0">
                <a:solidFill>
                  <a:srgbClr val="1F2223"/>
                </a:solidFill>
              </a:rPr>
              <a:t> </a:t>
            </a:r>
            <a:r>
              <a:rPr lang="en-US" sz="2400" dirty="0"/>
              <a:t>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840424" y="314403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816004" y="24356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/apache/recipes/</a:t>
            </a:r>
            <a:r>
              <a:rPr lang="en-US" sz="2800" dirty="0" err="1" smtClean="0"/>
              <a:t>server.rb</a:t>
            </a:r>
            <a:endParaRPr lang="en-US" sz="2800"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/apache/templates</a:t>
            </a:r>
            <a:r>
              <a:rPr lang="en-US" sz="2800" dirty="0"/>
              <a:t>/</a:t>
            </a:r>
            <a:r>
              <a:rPr lang="en-US" sz="2800" dirty="0" smtClean="0"/>
              <a:t>default/</a:t>
            </a:r>
            <a:r>
              <a:rPr lang="en-US" sz="2800" dirty="0" err="1" smtClean="0"/>
              <a:t>index.html.erb</a:t>
            </a:r>
            <a:endParaRPr lang="en-US" sz="2800"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/apache/templates</a:t>
            </a:r>
            <a:r>
              <a:rPr lang="en-US" sz="2800" dirty="0"/>
              <a:t>/</a:t>
            </a:r>
            <a:r>
              <a:rPr lang="en-US" sz="2800" dirty="0" smtClean="0"/>
              <a:t>default/</a:t>
            </a:r>
            <a:r>
              <a:rPr lang="en-US" sz="2800" dirty="0" err="1" smtClean="0"/>
              <a:t>index.html.erb</a:t>
            </a:r>
            <a:endParaRPr lang="en-US" sz="2800"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a:xfrm>
            <a:off x="2260314" y="830533"/>
            <a:ext cx="8229600" cy="1681246"/>
          </a:xfrm>
        </p:spPr>
        <p:txBody>
          <a:bodyPr>
            <a:normAutofit/>
          </a:bodyPr>
          <a:lstStyle/>
          <a:p>
            <a:r>
              <a:rPr lang="en-US" dirty="0" smtClean="0"/>
              <a:t>Double </a:t>
            </a:r>
            <a:r>
              <a:rPr lang="en-US" smtClean="0"/>
              <a:t>Quotes close Double </a:t>
            </a:r>
            <a:r>
              <a:rPr lang="en-US" dirty="0" smtClean="0"/>
              <a:t>Quotes</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quotes.</a:t>
            </a:r>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/apache/recipes/</a:t>
            </a:r>
            <a:r>
              <a:rPr lang="en-US" sz="2800" dirty="0" err="1" smtClean="0"/>
              <a:t>server.rb</a:t>
            </a:r>
            <a:endParaRPr lang="en-US" sz="2800"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816004" y="206923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Test the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install</a:t>
            </a:r>
          </a:p>
          <a:p>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p:txBody>
          <a:bodyPr>
            <a:normAutofit/>
          </a:bodyPr>
          <a:lstStyle/>
          <a:p>
            <a:r>
              <a:rPr lang="en-US" dirty="0" smtClean="0"/>
              <a:t>Apply the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/apache/</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r>
              <a:rPr lang="en-US" dirty="0" smtClean="0"/>
              <a:t>.</a:t>
            </a:r>
          </a:p>
          <a:p>
            <a:r>
              <a:rPr lang="en-US" dirty="0" smtClean="0"/>
              <a:t>$ </a:t>
            </a:r>
            <a:r>
              <a:rPr lang="en-US" dirty="0" err="1" smtClean="0"/>
              <a:t>git</a:t>
            </a:r>
            <a:r>
              <a:rPr lang="en-US" dirty="0"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Autofit/>
          </a:bodyPr>
          <a:lstStyle/>
          <a:p>
            <a:pPr>
              <a:lnSpc>
                <a:spcPct val="90000"/>
              </a:lnSpc>
            </a:pPr>
            <a:r>
              <a:rPr lang="en-US" sz="2000" dirty="0" smtClean="0"/>
              <a:t>For the "workstation" cookbook:</a:t>
            </a:r>
          </a:p>
          <a:p>
            <a:pPr>
              <a:lnSpc>
                <a:spcPct val="90000"/>
              </a:lnSpc>
            </a:pPr>
            <a:endParaRPr lang="en-US" sz="2000" dirty="0" smtClean="0"/>
          </a:p>
          <a:p>
            <a:pPr marL="285750" indent="-285750">
              <a:lnSpc>
                <a:spcPct val="90000"/>
              </a:lnSpc>
              <a:buFont typeface="Wingdings" charset="2"/>
              <a:buChar char="q"/>
            </a:pPr>
            <a:r>
              <a:rPr lang="en-US" sz="2000" dirty="0" smtClean="0"/>
              <a:t>Use </a:t>
            </a:r>
            <a:r>
              <a:rPr lang="en-US" sz="2000" dirty="0" smtClean="0">
                <a:latin typeface="Inconsolata"/>
                <a:cs typeface="Inconsolata"/>
              </a:rPr>
              <a:t>chef generate </a:t>
            </a:r>
            <a:r>
              <a:rPr lang="en-US" sz="2000" dirty="0" smtClean="0"/>
              <a:t>to create a template named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Copy the source attribute from the file named "/</a:t>
            </a:r>
            <a:r>
              <a:rPr lang="en-US" sz="2000" dirty="0" err="1" smtClean="0"/>
              <a:t>etc</a:t>
            </a:r>
            <a:r>
              <a:rPr lang="en-US" sz="2000" dirty="0" smtClean="0"/>
              <a:t>/</a:t>
            </a:r>
            <a:r>
              <a:rPr lang="en-US" sz="2000" dirty="0" err="1" smtClean="0"/>
              <a:t>motd</a:t>
            </a:r>
            <a:r>
              <a:rPr lang="en-US" sz="2000" dirty="0" smtClean="0"/>
              <a:t>" into the template file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Remove a resource: </a:t>
            </a:r>
            <a:r>
              <a:rPr lang="en-US" sz="2000" dirty="0" smtClean="0">
                <a:latin typeface="Inconsolata"/>
                <a:cs typeface="Inconsolata"/>
              </a:rPr>
              <a:t>The file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Add a resource: </a:t>
            </a:r>
            <a:r>
              <a:rPr lang="en-US" sz="2000" dirty="0" smtClean="0">
                <a:latin typeface="Inconsolata"/>
                <a:cs typeface="Inconsolata"/>
              </a:rPr>
              <a:t>The template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 is created with the source "</a:t>
            </a:r>
            <a:r>
              <a:rPr lang="en-US" sz="2000" dirty="0" err="1" smtClean="0">
                <a:latin typeface="Inconsolata"/>
                <a:cs typeface="Inconsolata"/>
              </a:rPr>
              <a:t>motd.erb</a:t>
            </a:r>
            <a:r>
              <a:rPr lang="en-US" sz="2000" dirty="0" smtClean="0">
                <a:latin typeface="Inconsolata"/>
                <a:cs typeface="Inconsolata"/>
              </a:rPr>
              <a:t>"</a:t>
            </a:r>
          </a:p>
          <a:p>
            <a:pPr marL="285750" indent="-285750">
              <a:lnSpc>
                <a:spcPct val="90000"/>
              </a:lnSpc>
              <a:buFont typeface="Wingdings" charset="2"/>
              <a:buChar char="q"/>
            </a:pPr>
            <a:endParaRPr lang="en-US" sz="2000" dirty="0">
              <a:latin typeface="Inconsolata"/>
              <a:cs typeface="Inconsolata"/>
            </a:endParaRPr>
          </a:p>
          <a:p>
            <a:pPr marL="285750" indent="-285750">
              <a:lnSpc>
                <a:spcPct val="90000"/>
              </a:lnSpc>
              <a:buFont typeface="Wingdings" charset="2"/>
              <a:buChar char="q"/>
            </a:pPr>
            <a:r>
              <a:rPr lang="en-US" sz="2000" dirty="0" smtClean="0">
                <a:cs typeface="Inconsolata"/>
              </a:rPr>
              <a:t>Use </a:t>
            </a:r>
            <a:r>
              <a:rPr lang="en-US" sz="2000" dirty="0" smtClean="0">
                <a:latin typeface="Inconsolata"/>
                <a:cs typeface="Inconsolata"/>
              </a:rPr>
              <a:t>kitchen test</a:t>
            </a:r>
            <a:r>
              <a:rPr lang="en-US" sz="2000" dirty="0" smtClean="0">
                <a:cs typeface="Inconsolata"/>
              </a:rPr>
              <a:t> to test  it and </a:t>
            </a:r>
            <a:r>
              <a:rPr lang="en-US" sz="2000" dirty="0" smtClean="0">
                <a:latin typeface="Inconsolata"/>
                <a:cs typeface="Inconsolata"/>
              </a:rPr>
              <a:t>chef-client</a:t>
            </a:r>
            <a:r>
              <a:rPr lang="en-US" sz="2000" dirty="0" smtClean="0">
                <a:cs typeface="Inconsolata"/>
              </a:rPr>
              <a:t> to locally apply the default recipe.</a:t>
            </a:r>
            <a:endParaRPr lang="en-US" sz="2000" dirty="0" smtClean="0"/>
          </a:p>
          <a:p>
            <a:pPr marL="285750" indent="-285750">
              <a:lnSpc>
                <a:spcPct val="90000"/>
              </a:lnSpc>
              <a:buFont typeface="Wingdings" charset="2"/>
              <a:buChar char="q"/>
            </a:pPr>
            <a:endParaRPr lang="en-US" sz="2000"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dirty="0"/>
              <a:t>/</a:t>
            </a:r>
            <a:r>
              <a:rPr lang="en-US" dirty="0" smtClean="0"/>
              <a:t>workstation </a:t>
            </a:r>
            <a:r>
              <a:rPr lang="en-US" dirty="0" err="1" smtClean="0"/>
              <a:t>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/workstation/templates/default/</a:t>
            </a:r>
            <a:r>
              <a:rPr lang="en-US" sz="2800" dirty="0" err="1" smtClean="0"/>
              <a:t>motd.erb</a:t>
            </a:r>
            <a:endParaRPr lang="en-US" sz="2800"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/workstation/templates/default/</a:t>
            </a:r>
            <a:r>
              <a:rPr lang="en-US" sz="2800" dirty="0" err="1" smtClean="0"/>
              <a:t>motd.erb</a:t>
            </a:r>
            <a:endParaRPr lang="en-US" sz="2800"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/workstation/recipes/</a:t>
            </a:r>
            <a:r>
              <a:rPr lang="en-US" sz="2800" dirty="0" err="1" smtClean="0"/>
              <a:t>setup.rb</a:t>
            </a:r>
            <a:endParaRPr lang="en-US" sz="2800"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"workstation" 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"workstation" 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t>
            </a:r>
            <a:r>
              <a:rPr lang="en-US" sz="2800" dirty="0" smtClean="0"/>
              <a:t>/workstation/</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r>
              <a:rPr lang="en-US" dirty="0" smtClean="0"/>
              <a:t>.</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10763</TotalTime>
  <Words>3352</Words>
  <Application>Microsoft Macintosh PowerPoint</Application>
  <PresentationFormat>Custom</PresentationFormat>
  <Paragraphs>402</Paragraphs>
  <Slides>63</Slides>
  <Notes>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ChefDk3.2Template</vt:lpstr>
      <vt:lpstr>Desired State and Data</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cookbook</vt:lpstr>
      <vt:lpstr>Test the cookbook</vt:lpstr>
      <vt:lpstr>Return Home</vt:lpstr>
      <vt:lpstr>Apply the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1472</cp:revision>
  <cp:lastPrinted>2015-02-07T23:49:10Z</cp:lastPrinted>
  <dcterms:created xsi:type="dcterms:W3CDTF">2012-09-13T17:36:07Z</dcterms:created>
  <dcterms:modified xsi:type="dcterms:W3CDTF">2015-05-26T20:07:03Z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